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34475" cy="12179300" type="ledger"/>
  <p:notesSz cx="6858000" cy="9144000"/>
  <p:defaultTextStyle>
    <a:defPPr>
      <a:defRPr lang="es-MX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148" y="-96"/>
      </p:cViewPr>
      <p:guideLst>
        <p:guide orient="horz" pos="3836"/>
        <p:guide pos="28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6811104" y="9834004"/>
            <a:ext cx="3361737" cy="129288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39981" y="1378631"/>
            <a:ext cx="8054513" cy="2610656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39981" y="3996330"/>
            <a:ext cx="8054513" cy="3112488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0171" y="10678033"/>
            <a:ext cx="5785168" cy="64843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0171" y="10035233"/>
            <a:ext cx="5785168" cy="64843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83505" y="10215672"/>
            <a:ext cx="502396" cy="64843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74735" y="676628"/>
            <a:ext cx="1903016" cy="974344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6724" y="676628"/>
            <a:ext cx="6241891" cy="974344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6724" y="475050"/>
            <a:ext cx="8221028" cy="2484577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6724" y="3343728"/>
            <a:ext cx="8221028" cy="8119533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86465" y="11508085"/>
            <a:ext cx="2131378" cy="535889"/>
          </a:xfrm>
        </p:spPr>
        <p:txBody>
          <a:bodyPr/>
          <a:lstStyle/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724" y="11509722"/>
            <a:ext cx="4255618" cy="534254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27" y="12493"/>
            <a:ext cx="9120422" cy="12141826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6811104" y="1052418"/>
            <a:ext cx="3361737" cy="129288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48386" y="11502672"/>
            <a:ext cx="2131378" cy="541302"/>
          </a:xfrm>
        </p:spPr>
        <p:txBody>
          <a:bodyPr/>
          <a:lstStyle/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6648" y="11509722"/>
            <a:ext cx="4255618" cy="534254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42253" y="1437833"/>
            <a:ext cx="502396" cy="534254"/>
          </a:xfrm>
        </p:spPr>
        <p:txBody>
          <a:bodyPr/>
          <a:lstStyle/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2056" y="16660"/>
            <a:ext cx="2670077" cy="3374632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12493"/>
            <a:ext cx="9127448" cy="12154318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0603" y="482101"/>
            <a:ext cx="7231459" cy="2418944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0603" y="2901039"/>
            <a:ext cx="3882152" cy="4059767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6724" y="3058921"/>
            <a:ext cx="4034393" cy="803777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358" y="3058921"/>
            <a:ext cx="4034393" cy="803777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86465" y="11509721"/>
            <a:ext cx="2131378" cy="535889"/>
          </a:xfrm>
        </p:spPr>
        <p:txBody>
          <a:bodyPr/>
          <a:lstStyle/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724" y="11509721"/>
            <a:ext cx="4255618" cy="535889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1614" y="11509721"/>
            <a:ext cx="502396" cy="535889"/>
          </a:xfrm>
        </p:spPr>
        <p:txBody>
          <a:bodyPr/>
          <a:lstStyle/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7939" y="516318"/>
            <a:ext cx="1065689" cy="1092889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3584" y="516318"/>
            <a:ext cx="580419" cy="5358892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3584" y="6086318"/>
            <a:ext cx="580419" cy="5358892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0124" y="516318"/>
            <a:ext cx="6850856" cy="5358892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0124" y="6086318"/>
            <a:ext cx="6850856" cy="53588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86465" y="11509721"/>
            <a:ext cx="2128333" cy="535889"/>
          </a:xfrm>
        </p:spPr>
        <p:txBody>
          <a:bodyPr/>
          <a:lstStyle/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724" y="11509721"/>
            <a:ext cx="4256665" cy="535889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1614" y="11513498"/>
            <a:ext cx="502396" cy="535889"/>
          </a:xfrm>
        </p:spPr>
        <p:txBody>
          <a:bodyPr/>
          <a:lstStyle>
            <a:lvl1pPr algn="ctr">
              <a:defRPr/>
            </a:lvl1pPr>
          </a:lstStyle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86465" y="11509721"/>
            <a:ext cx="2131378" cy="535889"/>
          </a:xfrm>
        </p:spPr>
        <p:txBody>
          <a:bodyPr/>
          <a:lstStyle/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724" y="11511357"/>
            <a:ext cx="4255618" cy="534254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1614" y="11509721"/>
            <a:ext cx="502396" cy="535889"/>
          </a:xfrm>
        </p:spPr>
        <p:txBody>
          <a:bodyPr/>
          <a:lstStyle/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227" y="652944"/>
            <a:ext cx="913448" cy="10555393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4673" y="652944"/>
            <a:ext cx="2435860" cy="10555393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47447" y="568367"/>
            <a:ext cx="5270592" cy="10636589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2435" y="11643411"/>
            <a:ext cx="2131378" cy="535889"/>
          </a:xfrm>
        </p:spPr>
        <p:txBody>
          <a:bodyPr/>
          <a:lstStyle>
            <a:lvl1pPr>
              <a:defRPr sz="900"/>
            </a:lvl1pPr>
          </a:lstStyle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4673" y="11643411"/>
            <a:ext cx="5137763" cy="535889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01815" y="11643411"/>
            <a:ext cx="502396" cy="535889"/>
          </a:xfrm>
        </p:spPr>
        <p:txBody>
          <a:bodyPr/>
          <a:lstStyle>
            <a:lvl1pPr>
              <a:defRPr sz="900"/>
            </a:lvl1pPr>
          </a:lstStyle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227" y="267980"/>
            <a:ext cx="913448" cy="11367347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7051" y="664136"/>
            <a:ext cx="7325849" cy="974344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809" y="10420068"/>
            <a:ext cx="7325849" cy="121793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1829" y="11643411"/>
            <a:ext cx="2100929" cy="535889"/>
          </a:xfrm>
        </p:spPr>
        <p:txBody>
          <a:bodyPr/>
          <a:lstStyle>
            <a:lvl1pPr>
              <a:defRPr sz="900"/>
            </a:lvl1pPr>
          </a:lstStyle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213" y="11645047"/>
            <a:ext cx="4942918" cy="535889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08632" y="11643411"/>
            <a:ext cx="365379" cy="535889"/>
          </a:xfrm>
        </p:spPr>
        <p:txBody>
          <a:bodyPr/>
          <a:lstStyle>
            <a:lvl1pPr algn="ctr">
              <a:defRPr sz="900"/>
            </a:lvl1pPr>
          </a:lstStyle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27" y="24985"/>
            <a:ext cx="9120422" cy="12141826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12493"/>
            <a:ext cx="9127448" cy="12154318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2056" y="8788010"/>
            <a:ext cx="2670077" cy="3374632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6724" y="475050"/>
            <a:ext cx="8221028" cy="248457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6724" y="3343728"/>
            <a:ext cx="8221028" cy="8119533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86465" y="11509721"/>
            <a:ext cx="2131378" cy="53588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8462AFD-FBE7-4CBE-AABA-FD35CAA45A60}" type="datetimeFigureOut">
              <a:rPr lang="es-MX" smtClean="0"/>
              <a:t>15/01/2014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6724" y="11511357"/>
            <a:ext cx="4255618" cy="53425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1614" y="11509721"/>
            <a:ext cx="502396" cy="535889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B2199F2-C499-4B55-B954-92C8BD420DCF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o"/>
          <p:cNvSpPr/>
          <p:nvPr/>
        </p:nvSpPr>
        <p:spPr>
          <a:xfrm>
            <a:off x="-3064" y="7442"/>
            <a:ext cx="9146087" cy="1193106"/>
          </a:xfrm>
          <a:prstGeom prst="frame">
            <a:avLst>
              <a:gd name="adj1" fmla="val 9364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3837" y="1870760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13094" y="2950880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Rectángulo"/>
          <p:cNvSpPr/>
          <p:nvPr/>
        </p:nvSpPr>
        <p:spPr>
          <a:xfrm>
            <a:off x="17622" y="5145492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32386" y="4031000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2351" y="6271471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0" y="7343368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Rectángulo"/>
          <p:cNvSpPr/>
          <p:nvPr/>
        </p:nvSpPr>
        <p:spPr>
          <a:xfrm>
            <a:off x="2351" y="8423488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32386" y="11663848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Rectángulo"/>
          <p:cNvSpPr/>
          <p:nvPr/>
        </p:nvSpPr>
        <p:spPr>
          <a:xfrm>
            <a:off x="23837" y="10583728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Rectángulo"/>
          <p:cNvSpPr/>
          <p:nvPr/>
        </p:nvSpPr>
        <p:spPr>
          <a:xfrm>
            <a:off x="17622" y="9503608"/>
            <a:ext cx="9110638" cy="50405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Marco"/>
          <p:cNvSpPr/>
          <p:nvPr/>
        </p:nvSpPr>
        <p:spPr>
          <a:xfrm>
            <a:off x="1" y="1189152"/>
            <a:ext cx="2190972" cy="10978752"/>
          </a:xfrm>
          <a:prstGeom prst="frame">
            <a:avLst>
              <a:gd name="adj1" fmla="val 281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2386" y="1409095"/>
            <a:ext cx="9078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/>
              <a:t>  </a:t>
            </a:r>
            <a:r>
              <a:rPr lang="es-MX" b="1" dirty="0" smtClean="0"/>
              <a:t>GIMNASIO</a:t>
            </a:r>
            <a:r>
              <a:rPr lang="es-MX" sz="1800" b="1" dirty="0" smtClean="0"/>
              <a:t>               </a:t>
            </a:r>
            <a:r>
              <a:rPr lang="es-MX" b="1" dirty="0" smtClean="0"/>
              <a:t>YOGA</a:t>
            </a:r>
            <a:r>
              <a:rPr lang="es-MX" sz="1800" b="1" dirty="0" smtClean="0"/>
              <a:t>                    </a:t>
            </a:r>
            <a:r>
              <a:rPr lang="es-MX" b="1" dirty="0" smtClean="0"/>
              <a:t>ZUMBA              ALBERCA</a:t>
            </a:r>
            <a:r>
              <a:rPr lang="es-MX" sz="1800" b="1" dirty="0" smtClean="0"/>
              <a:t>                                </a:t>
            </a:r>
            <a:endParaRPr lang="es-MX" sz="1800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2386" y="2374816"/>
            <a:ext cx="9078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/>
              <a:t>    INSTRUCTOR              </a:t>
            </a:r>
            <a:r>
              <a:rPr lang="es-MX" sz="1800" dirty="0" smtClean="0"/>
              <a:t>INSTRUCTOR</a:t>
            </a:r>
            <a:r>
              <a:rPr lang="es-MX" sz="1800" dirty="0" smtClean="0"/>
              <a:t>              </a:t>
            </a:r>
            <a:r>
              <a:rPr lang="es-MX" sz="1800" dirty="0" smtClean="0"/>
              <a:t>INSTRUCTOR</a:t>
            </a:r>
            <a:r>
              <a:rPr lang="es-MX" sz="1800" dirty="0" smtClean="0"/>
              <a:t>                </a:t>
            </a:r>
            <a:r>
              <a:rPr lang="es-MX" sz="1800" dirty="0" smtClean="0"/>
              <a:t>INSTRUCTOR</a:t>
            </a:r>
            <a:endParaRPr lang="es-MX" sz="18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6194" y="3002853"/>
            <a:ext cx="8747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MELBA &amp; JOSE              DELIA                     MARIBEL </a:t>
            </a:r>
            <a:r>
              <a:rPr lang="es-MX" sz="2000" dirty="0" smtClean="0"/>
              <a:t>                   JUDIT </a:t>
            </a:r>
            <a:endParaRPr lang="es-MX" sz="20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2386" y="4031000"/>
            <a:ext cx="19749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92D050"/>
                </a:solidFill>
              </a:rPr>
              <a:t>DE MARTES A 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VIERNES DE 6:30 </a:t>
            </a:r>
          </a:p>
          <a:p>
            <a:pPr>
              <a:lnSpc>
                <a:spcPct val="20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A 12:00  Y  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SABADOS DE </a:t>
            </a:r>
          </a:p>
          <a:p>
            <a:pPr>
              <a:lnSpc>
                <a:spcPct val="20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7:00 A 11:00</a:t>
            </a:r>
          </a:p>
          <a:p>
            <a:pPr>
              <a:lnSpc>
                <a:spcPct val="250000"/>
              </a:lnSpc>
            </a:pPr>
            <a:endParaRPr lang="es-MX" sz="1800" dirty="0" smtClean="0"/>
          </a:p>
        </p:txBody>
      </p:sp>
      <p:sp>
        <p:nvSpPr>
          <p:cNvPr id="25" name="24 CuadroTexto"/>
          <p:cNvSpPr txBox="1"/>
          <p:nvPr/>
        </p:nvSpPr>
        <p:spPr>
          <a:xfrm>
            <a:off x="2007352" y="4031000"/>
            <a:ext cx="2374593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92D050"/>
                </a:solidFill>
              </a:rPr>
              <a:t>    DE MARTES A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VIERNES DE 07:45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A 09:00 Y DE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6:00 A 7:00</a:t>
            </a:r>
            <a:endParaRPr lang="es-MX" sz="1800" dirty="0">
              <a:solidFill>
                <a:srgbClr val="92D050"/>
              </a:solidFill>
            </a:endParaRPr>
          </a:p>
        </p:txBody>
      </p:sp>
      <p:sp>
        <p:nvSpPr>
          <p:cNvPr id="26" name="25 Marco"/>
          <p:cNvSpPr/>
          <p:nvPr/>
        </p:nvSpPr>
        <p:spPr>
          <a:xfrm>
            <a:off x="2190973" y="1200548"/>
            <a:ext cx="2190972" cy="10978752"/>
          </a:xfrm>
          <a:prstGeom prst="frame">
            <a:avLst>
              <a:gd name="adj1" fmla="val 281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Marco"/>
          <p:cNvSpPr/>
          <p:nvPr/>
        </p:nvSpPr>
        <p:spPr>
          <a:xfrm>
            <a:off x="4381945" y="1200548"/>
            <a:ext cx="2190972" cy="10978752"/>
          </a:xfrm>
          <a:prstGeom prst="frame">
            <a:avLst>
              <a:gd name="adj1" fmla="val 281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8" name="27 Marco"/>
          <p:cNvSpPr/>
          <p:nvPr/>
        </p:nvSpPr>
        <p:spPr>
          <a:xfrm>
            <a:off x="6572916" y="1200548"/>
            <a:ext cx="2570107" cy="10978752"/>
          </a:xfrm>
          <a:prstGeom prst="frame">
            <a:avLst>
              <a:gd name="adj1" fmla="val 281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381945" y="4031000"/>
            <a:ext cx="2190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198324" y="4013688"/>
            <a:ext cx="23745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92D050"/>
                </a:solidFill>
              </a:rPr>
              <a:t>    DE MARTES A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VIERNES DE </a:t>
            </a:r>
            <a:r>
              <a:rPr lang="es-MX" sz="1800" dirty="0" smtClean="0">
                <a:solidFill>
                  <a:srgbClr val="92D050"/>
                </a:solidFill>
              </a:rPr>
              <a:t>07:30</a:t>
            </a:r>
            <a:endParaRPr lang="es-MX" sz="1800" dirty="0" smtClean="0">
              <a:solidFill>
                <a:srgbClr val="92D050"/>
              </a:solidFill>
            </a:endParaRP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A </a:t>
            </a:r>
            <a:r>
              <a:rPr lang="es-MX" sz="1800" dirty="0" smtClean="0">
                <a:solidFill>
                  <a:srgbClr val="92D050"/>
                </a:solidFill>
              </a:rPr>
              <a:t>09:30</a:t>
            </a:r>
            <a:endParaRPr lang="es-MX" sz="1800" dirty="0">
              <a:solidFill>
                <a:srgbClr val="92D05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747294" y="5768014"/>
            <a:ext cx="1548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/>
              <a:t>INSTRUCTOR</a:t>
            </a:r>
            <a:endParaRPr lang="es-MX" sz="1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381945" y="6271471"/>
            <a:ext cx="2190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</a:t>
            </a:r>
            <a:r>
              <a:rPr lang="es-MX" sz="2000" dirty="0" smtClean="0"/>
              <a:t>CONI</a:t>
            </a:r>
            <a:endParaRPr lang="es-MX" sz="20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4198323" y="6847156"/>
            <a:ext cx="23745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92D050"/>
                </a:solidFill>
              </a:rPr>
              <a:t>    DE MARTES A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VIERNES DE </a:t>
            </a:r>
            <a:r>
              <a:rPr lang="es-MX" sz="1800" dirty="0" smtClean="0">
                <a:solidFill>
                  <a:srgbClr val="92D050"/>
                </a:solidFill>
              </a:rPr>
              <a:t>17:00</a:t>
            </a:r>
            <a:endParaRPr lang="es-MX" sz="1800" dirty="0" smtClean="0">
              <a:solidFill>
                <a:srgbClr val="92D050"/>
              </a:solidFill>
            </a:endParaRP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A </a:t>
            </a:r>
            <a:r>
              <a:rPr lang="es-MX" sz="1800" dirty="0" smtClean="0">
                <a:solidFill>
                  <a:srgbClr val="92D050"/>
                </a:solidFill>
              </a:rPr>
              <a:t>18</a:t>
            </a:r>
            <a:r>
              <a:rPr lang="es-MX" sz="1800" dirty="0" smtClean="0">
                <a:solidFill>
                  <a:srgbClr val="92D050"/>
                </a:solidFill>
              </a:rPr>
              <a:t>:00</a:t>
            </a:r>
            <a:endParaRPr lang="es-MX" sz="1800" dirty="0">
              <a:solidFill>
                <a:srgbClr val="92D05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389297" y="4031546"/>
            <a:ext cx="23745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92D050"/>
                </a:solidFill>
              </a:rPr>
              <a:t>    DE MARTES A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VIERNES DE </a:t>
            </a:r>
            <a:r>
              <a:rPr lang="es-MX" sz="1800" dirty="0" smtClean="0">
                <a:solidFill>
                  <a:srgbClr val="92D050"/>
                </a:solidFill>
              </a:rPr>
              <a:t>8:00</a:t>
            </a:r>
            <a:r>
              <a:rPr lang="es-MX" sz="1800" dirty="0" smtClean="0">
                <a:solidFill>
                  <a:srgbClr val="92D050"/>
                </a:solidFill>
              </a:rPr>
              <a:t>  </a:t>
            </a:r>
          </a:p>
          <a:p>
            <a:pPr>
              <a:lnSpc>
                <a:spcPct val="250000"/>
              </a:lnSpc>
            </a:pPr>
            <a:r>
              <a:rPr lang="es-MX" sz="1800" dirty="0">
                <a:solidFill>
                  <a:srgbClr val="92D050"/>
                </a:solidFill>
              </a:rPr>
              <a:t> </a:t>
            </a:r>
            <a:r>
              <a:rPr lang="es-MX" sz="1800" dirty="0" smtClean="0">
                <a:solidFill>
                  <a:srgbClr val="92D050"/>
                </a:solidFill>
              </a:rPr>
              <a:t>   A 10:00</a:t>
            </a:r>
            <a:r>
              <a:rPr lang="es-MX" sz="1800" dirty="0" smtClean="0">
                <a:solidFill>
                  <a:srgbClr val="92D050"/>
                </a:solidFill>
              </a:rPr>
              <a:t>      </a:t>
            </a:r>
            <a:endParaRPr lang="es-MX" sz="1800" dirty="0">
              <a:solidFill>
                <a:srgbClr val="92D05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59525" y="5734772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/>
              <a:t>INSTRUCTOR</a:t>
            </a:r>
          </a:p>
          <a:p>
            <a:endParaRPr lang="es-MX" dirty="0"/>
          </a:p>
        </p:txBody>
      </p:sp>
      <p:sp>
        <p:nvSpPr>
          <p:cNvPr id="33" name="32 CuadroTexto"/>
          <p:cNvSpPr txBox="1"/>
          <p:nvPr/>
        </p:nvSpPr>
        <p:spPr>
          <a:xfrm>
            <a:off x="6762483" y="6292666"/>
            <a:ext cx="2190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</a:t>
            </a:r>
            <a:r>
              <a:rPr lang="es-MX" sz="2000" dirty="0" smtClean="0"/>
              <a:t>ABRAHAM</a:t>
            </a:r>
            <a:endParaRPr lang="es-MX" sz="20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6398979" y="6860343"/>
            <a:ext cx="23745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92D050"/>
                </a:solidFill>
              </a:rPr>
              <a:t>    DE MARTES A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VIERNES DE </a:t>
            </a:r>
            <a:r>
              <a:rPr lang="es-MX" sz="1800" dirty="0" smtClean="0">
                <a:solidFill>
                  <a:srgbClr val="92D050"/>
                </a:solidFill>
              </a:rPr>
              <a:t>16</a:t>
            </a:r>
            <a:r>
              <a:rPr lang="es-MX" sz="1800" dirty="0" smtClean="0">
                <a:solidFill>
                  <a:srgbClr val="92D050"/>
                </a:solidFill>
              </a:rPr>
              <a:t>:00</a:t>
            </a:r>
            <a:endParaRPr lang="es-MX" sz="1800" dirty="0" smtClean="0">
              <a:solidFill>
                <a:srgbClr val="92D050"/>
              </a:solidFill>
            </a:endParaRP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A </a:t>
            </a:r>
            <a:r>
              <a:rPr lang="es-MX" sz="1800" dirty="0" smtClean="0">
                <a:solidFill>
                  <a:srgbClr val="92D050"/>
                </a:solidFill>
              </a:rPr>
              <a:t>18</a:t>
            </a:r>
            <a:r>
              <a:rPr lang="es-MX" sz="1800" dirty="0" smtClean="0">
                <a:solidFill>
                  <a:srgbClr val="92D050"/>
                </a:solidFill>
              </a:rPr>
              <a:t>:00</a:t>
            </a:r>
            <a:endParaRPr lang="es-MX" sz="1800" dirty="0">
              <a:solidFill>
                <a:srgbClr val="92D050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177047" y="8423488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/>
              <a:t>INSTRUCTOR</a:t>
            </a:r>
          </a:p>
          <a:p>
            <a:endParaRPr lang="es-MX" dirty="0"/>
          </a:p>
        </p:txBody>
      </p:sp>
      <p:sp>
        <p:nvSpPr>
          <p:cNvPr id="36" name="35 CuadroTexto"/>
          <p:cNvSpPr txBox="1"/>
          <p:nvPr/>
        </p:nvSpPr>
        <p:spPr>
          <a:xfrm>
            <a:off x="6787481" y="8931319"/>
            <a:ext cx="2190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</a:t>
            </a:r>
            <a:r>
              <a:rPr lang="es-MX" sz="2000" dirty="0" smtClean="0"/>
              <a:t>SONIA</a:t>
            </a:r>
            <a:endParaRPr lang="es-MX" sz="20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6398979" y="9503608"/>
            <a:ext cx="23745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 smtClean="0">
                <a:solidFill>
                  <a:srgbClr val="92D050"/>
                </a:solidFill>
              </a:rPr>
              <a:t>    DE MARTES A</a:t>
            </a: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VIERNES DE </a:t>
            </a:r>
            <a:r>
              <a:rPr lang="es-MX" sz="1800" dirty="0" smtClean="0">
                <a:solidFill>
                  <a:srgbClr val="92D050"/>
                </a:solidFill>
              </a:rPr>
              <a:t>16</a:t>
            </a:r>
            <a:r>
              <a:rPr lang="es-MX" sz="1800" dirty="0" smtClean="0">
                <a:solidFill>
                  <a:srgbClr val="92D050"/>
                </a:solidFill>
              </a:rPr>
              <a:t>:30</a:t>
            </a:r>
            <a:endParaRPr lang="es-MX" sz="1800" dirty="0" smtClean="0">
              <a:solidFill>
                <a:srgbClr val="92D050"/>
              </a:solidFill>
            </a:endParaRPr>
          </a:p>
          <a:p>
            <a:pPr>
              <a:lnSpc>
                <a:spcPct val="250000"/>
              </a:lnSpc>
            </a:pPr>
            <a:r>
              <a:rPr lang="es-MX" sz="1800" dirty="0" smtClean="0">
                <a:solidFill>
                  <a:srgbClr val="92D050"/>
                </a:solidFill>
              </a:rPr>
              <a:t>    A </a:t>
            </a:r>
            <a:r>
              <a:rPr lang="es-MX" sz="1800" dirty="0" smtClean="0">
                <a:solidFill>
                  <a:srgbClr val="92D050"/>
                </a:solidFill>
              </a:rPr>
              <a:t>18</a:t>
            </a:r>
            <a:r>
              <a:rPr lang="es-MX" sz="1800" dirty="0" smtClean="0">
                <a:solidFill>
                  <a:srgbClr val="92D050"/>
                </a:solidFill>
              </a:rPr>
              <a:t>:30</a:t>
            </a:r>
            <a:endParaRPr lang="es-MX" sz="1800" dirty="0">
              <a:solidFill>
                <a:srgbClr val="92D05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034309" y="188496"/>
            <a:ext cx="2695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Horarios</a:t>
            </a:r>
            <a:r>
              <a:rPr lang="es-MX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endParaRPr lang="es-MX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45" y="9749648"/>
            <a:ext cx="1930484" cy="204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716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229</TotalTime>
  <Words>113</Words>
  <Application>Microsoft Office PowerPoint</Application>
  <PresentationFormat>Doble carta (432 x 279 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TORETTO</dc:creator>
  <cp:lastModifiedBy>TORETTO</cp:lastModifiedBy>
  <cp:revision>12</cp:revision>
  <dcterms:created xsi:type="dcterms:W3CDTF">2014-01-15T17:18:34Z</dcterms:created>
  <dcterms:modified xsi:type="dcterms:W3CDTF">2014-01-15T21:12:31Z</dcterms:modified>
</cp:coreProperties>
</file>